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59" r:id="rId6"/>
    <p:sldId id="262" r:id="rId7"/>
    <p:sldId id="271" r:id="rId8"/>
    <p:sldId id="267" r:id="rId9"/>
    <p:sldId id="263" r:id="rId10"/>
    <p:sldId id="264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image.jimcdn.com/app/cms/image/transf/none/path/sa2c8d3590535e78f/image/ia246f2ddab164761/version/1487757702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411" y="1357298"/>
            <a:ext cx="3995919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eco18.ru/template/images/news/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4713">
            <a:off x="-152734" y="4093456"/>
            <a:ext cx="2153409" cy="2694735"/>
          </a:xfrm>
          <a:prstGeom prst="rect">
            <a:avLst/>
          </a:prstGeom>
          <a:noFill/>
        </p:spPr>
      </p:pic>
      <p:pic>
        <p:nvPicPr>
          <p:cNvPr id="1032" name="Picture 8" descr="http://ecomir48.ru/wp-content/uploads/2017/02/02-2-255x3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357694"/>
            <a:ext cx="2428875" cy="2857500"/>
          </a:xfrm>
          <a:prstGeom prst="rect">
            <a:avLst/>
          </a:prstGeom>
          <a:noFill/>
        </p:spPr>
      </p:pic>
      <p:pic>
        <p:nvPicPr>
          <p:cNvPr id="1034" name="Picture 10" descr="http://ds2romawka.ucoz.ru/img/umnic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911">
            <a:off x="7288167" y="350140"/>
            <a:ext cx="2021004" cy="2717063"/>
          </a:xfrm>
          <a:prstGeom prst="rect">
            <a:avLst/>
          </a:prstGeom>
          <a:noFill/>
        </p:spPr>
      </p:pic>
      <p:pic>
        <p:nvPicPr>
          <p:cNvPr id="1036" name="Picture 12" descr="shalun"/>
          <p:cNvPicPr>
            <a:picLocks noChangeAspect="1" noChangeArrowheads="1"/>
          </p:cNvPicPr>
          <p:nvPr/>
        </p:nvPicPr>
        <p:blipFill>
          <a:blip r:embed="rId7"/>
          <a:srcRect l="24231" t="14889" r="46923" b="14391"/>
          <a:stretch>
            <a:fillRect/>
          </a:stretch>
        </p:blipFill>
        <p:spPr bwMode="auto">
          <a:xfrm rot="229008">
            <a:off x="480496" y="411152"/>
            <a:ext cx="1691961" cy="209906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4282" y="428604"/>
            <a:ext cx="9144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МБДОУ «Детский сад с.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Чесноковка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4250" y="3564791"/>
            <a:ext cx="89297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друзья и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защитники Природы»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4250" y="571480"/>
            <a:ext cx="8929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ЛЕПБУК ЭКОЛЯТ ДОШКОЛЯТ.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IMG_20210427_16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5012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7148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5" dirty="0" smtClean="0">
                <a:solidFill>
                  <a:srgbClr val="006FC0"/>
                </a:solidFill>
                <a:latin typeface="Arial"/>
                <a:cs typeface="Arial"/>
              </a:rPr>
              <a:t>ПРОЕКТ ПОКОРМИТЕ ПТИЦ ЗИМОЙ»</a:t>
            </a:r>
            <a:endParaRPr lang="ru-RU" sz="3200" dirty="0" smtClean="0">
              <a:latin typeface="Arial"/>
              <a:cs typeface="Arial"/>
            </a:endParaRPr>
          </a:p>
          <a:p>
            <a:pPr marL="1320165">
              <a:lnSpc>
                <a:spcPct val="100000"/>
              </a:lnSpc>
            </a:pPr>
            <a:endParaRPr lang="ru-RU" spc="-35" dirty="0"/>
          </a:p>
        </p:txBody>
      </p:sp>
      <p:pic>
        <p:nvPicPr>
          <p:cNvPr id="5124" name="Picture 4" descr="C:\Users\user\Desktop\экология\эколята\акция\IMG_20201207_155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214422"/>
            <a:ext cx="3714775" cy="3429024"/>
          </a:xfrm>
          <a:prstGeom prst="rect">
            <a:avLst/>
          </a:prstGeom>
          <a:noFill/>
        </p:spPr>
      </p:pic>
      <p:pic>
        <p:nvPicPr>
          <p:cNvPr id="5125" name="Picture 5" descr="C:\Users\user\Desktop\экология\эколята\акция\IMG_20200305_112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1198" y="1214422"/>
            <a:ext cx="3402802" cy="3143272"/>
          </a:xfrm>
          <a:prstGeom prst="rect">
            <a:avLst/>
          </a:prstGeom>
          <a:noFill/>
        </p:spPr>
      </p:pic>
      <p:pic>
        <p:nvPicPr>
          <p:cNvPr id="5126" name="Picture 6" descr="C:\Users\user\Desktop\экология\эколята\акция\IMG_20201204_101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1942"/>
            <a:ext cx="3024336" cy="288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71480"/>
            <a:ext cx="7786742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spc="-35" dirty="0" smtClean="0">
                <a:latin typeface="Arial" pitchFamily="34" charset="0"/>
                <a:cs typeface="Arial" pitchFamily="34" charset="0"/>
              </a:rPr>
              <a:t>КВЕСТ: </a:t>
            </a:r>
          </a:p>
          <a:p>
            <a:pPr marL="12700" algn="ctr">
              <a:spcBef>
                <a:spcPts val="100"/>
              </a:spcBef>
            </a:pPr>
            <a:r>
              <a:rPr lang="ru-RU" sz="3200" dirty="0" smtClean="0"/>
              <a:t>«Экологический калейдоскоп»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dirty="0" smtClean="0">
              <a:latin typeface="Arial"/>
              <a:cs typeface="Arial"/>
            </a:endParaRPr>
          </a:p>
          <a:p>
            <a:pPr marL="1320165">
              <a:lnSpc>
                <a:spcPct val="100000"/>
              </a:lnSpc>
            </a:pPr>
            <a:endParaRPr lang="ru-RU" spc="-35" dirty="0"/>
          </a:p>
        </p:txBody>
      </p:sp>
      <p:pic>
        <p:nvPicPr>
          <p:cNvPr id="4" name="Picture 2" descr="C:\Users\user\Desktop\DSCN1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3325765" cy="2280267"/>
          </a:xfrm>
          <a:prstGeom prst="rect">
            <a:avLst/>
          </a:prstGeom>
          <a:noFill/>
        </p:spPr>
      </p:pic>
      <p:pic>
        <p:nvPicPr>
          <p:cNvPr id="1027" name="Picture 3" descr="C:\Users\user\Desktop\DSCN1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857364"/>
            <a:ext cx="3571868" cy="2286016"/>
          </a:xfrm>
          <a:prstGeom prst="rect">
            <a:avLst/>
          </a:prstGeom>
          <a:noFill/>
        </p:spPr>
      </p:pic>
      <p:pic>
        <p:nvPicPr>
          <p:cNvPr id="1028" name="Picture 4" descr="C:\Users\user\Desktop\DSCN1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238798"/>
            <a:ext cx="4286280" cy="261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4250" y="571481"/>
            <a:ext cx="8929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14741">
            <a:off x="621167" y="2203956"/>
            <a:ext cx="7947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5784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143116"/>
            <a:ext cx="76543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7336" y="2967335"/>
            <a:ext cx="4522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39" y="1071546"/>
            <a:ext cx="8572561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 экологического сознания дошкольников в настоящее время уделяется серьезное внимание.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личности с активной жизненной позицией и творческим потенциалом, способностью к самосовершенствованию, гармоничному взаимодействию с другими людьми, окружающей природой невозможно без постоянного упражнения в совершенствовании добрых, человечных поступков. Эту возможность нам предоставляет реализация системы мероприятий экологической направленности в рамках социально- образовательного проекта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Эколята-дошколята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активное участие в проекте обусловлено осознанием необходимости заботы о завтрашнем дне, желанием с помощью наших рук, наших дел, наших сердец сделать окружающую нас природу лучше, чище, краше.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Экологический стенд – это одно из условий наглядного и действенного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знакомления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дошкольного возраста с природой. 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даёт возможность систематизировать экологическую работу в ДОУ; познакомить с проведенными акциями; закрепить полученные знания.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14282" y="755017"/>
            <a:ext cx="91440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pPr algn="ctr"/>
            <a:r>
              <a:rPr lang="ru-RU" sz="2800" i="1" dirty="0" smtClean="0"/>
              <a:t>Введение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357430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создания стенда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–создание условий для формирования у ребенка элементов экологической культуры, экологически грамотного поведения в природе, гуманного отношения к живым объектам фауны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-воспитывать бережное отношение к объектам природы;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внутренней потребности любви к природе и воспитанию у ребенка культуры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потребности принимать активное участие в природоохранной и экологической деятельности;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-расширение общего кругозора, развитие творческих способностей.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4282" y="826455"/>
            <a:ext cx="91440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pPr algn="ctr"/>
            <a:r>
              <a:rPr lang="ru-RU" sz="2800" i="1" dirty="0" smtClean="0"/>
              <a:t>Цели и задачи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1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357298"/>
            <a:ext cx="74295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в рамках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экологии  прошли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мероприятия: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«Огород на окне»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«Каждой пичужке свою кормушку»;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«Защитим природу родного края»;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«Сохраним это чудо - ПРИРОДУ»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праздники по экологии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Неделя экологических опытов и экспериментов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Шалун исследователь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«Мы пишем письмо природе»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Эко-квест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«Экологический калейдоскоп»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«День воды»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вернисаж</a:t>
            </a:r>
          </a:p>
          <a:p>
            <a:pPr algn="just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4282" y="857232"/>
            <a:ext cx="9144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eco18.ru/template/images/news/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4713">
            <a:off x="252895" y="3929905"/>
            <a:ext cx="1824049" cy="2231153"/>
          </a:xfrm>
          <a:prstGeom prst="rect">
            <a:avLst/>
          </a:prstGeom>
          <a:noFill/>
        </p:spPr>
      </p:pic>
      <p:pic>
        <p:nvPicPr>
          <p:cNvPr id="1032" name="Picture 8" descr="http://ecomir48.ru/wp-content/uploads/2017/02/02-2-255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643314"/>
            <a:ext cx="2428875" cy="28575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2545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57166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Стенд   «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Эколята-дошколята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 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эк\IMG_20210427_1458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964409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428604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ЭКОЛОГИЧЕСКИЙ ВЕРНИСАЖ </a:t>
            </a:r>
          </a:p>
        </p:txBody>
      </p:sp>
      <p:pic>
        <p:nvPicPr>
          <p:cNvPr id="2051" name="Picture 3" descr="C:\Users\user\Desktop\эк\IMG_20210427_15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3592"/>
            <a:ext cx="9644098" cy="586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428604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Письмо природе </a:t>
            </a:r>
          </a:p>
        </p:txBody>
      </p:sp>
      <p:pic>
        <p:nvPicPr>
          <p:cNvPr id="4" name="Picture 2" descr="C:\Users\влентина\Desktop\IMG_20210427_150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2180"/>
            <a:ext cx="8321578" cy="60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рисунков «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Эколята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друзья и защитники природы» </a:t>
            </a:r>
          </a:p>
        </p:txBody>
      </p:sp>
      <p:pic>
        <p:nvPicPr>
          <p:cNvPr id="3075" name="Picture 3" descr="C:\Users\1\Desktop\image_image_177399.jpg"/>
          <p:cNvPicPr>
            <a:picLocks noChangeAspect="1" noChangeArrowheads="1"/>
          </p:cNvPicPr>
          <p:nvPr/>
        </p:nvPicPr>
        <p:blipFill>
          <a:blip r:embed="rId3" cstate="print"/>
          <a:srcRect b="8718"/>
          <a:stretch>
            <a:fillRect/>
          </a:stretch>
        </p:blipFill>
        <p:spPr bwMode="auto">
          <a:xfrm>
            <a:off x="5500694" y="1071546"/>
            <a:ext cx="3821620" cy="252720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user\Desktop\эк\IMG_20210427_15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286148" cy="3053974"/>
          </a:xfrm>
          <a:prstGeom prst="rect">
            <a:avLst/>
          </a:prstGeom>
          <a:noFill/>
        </p:spPr>
      </p:pic>
      <p:pic>
        <p:nvPicPr>
          <p:cNvPr id="6" name="Picture 4" descr="C:\Users\user\Desktop\эк\IMG_20210427_151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0330" y="3929066"/>
            <a:ext cx="2136248" cy="2928934"/>
          </a:xfrm>
          <a:prstGeom prst="rect">
            <a:avLst/>
          </a:prstGeom>
          <a:noFill/>
        </p:spPr>
      </p:pic>
      <p:pic>
        <p:nvPicPr>
          <p:cNvPr id="3078" name="Picture 6" descr="C:\Users\user\Desktop\эк\IMG_20210427_151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843990"/>
            <a:ext cx="2071670" cy="3014010"/>
          </a:xfrm>
          <a:prstGeom prst="rect">
            <a:avLst/>
          </a:prstGeom>
          <a:noFill/>
        </p:spPr>
      </p:pic>
      <p:pic>
        <p:nvPicPr>
          <p:cNvPr id="5" name="Picture 3" descr="C:\Users\user\Desktop\эк\IMG_20210427_151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142984"/>
            <a:ext cx="1643074" cy="2643206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642910" y="1500174"/>
            <a:ext cx="45719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 descr="C:\Users\user\Desktop\эк\IMG_20210427_1511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99198"/>
            <a:ext cx="3714776" cy="23588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47077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7158" y="928670"/>
            <a:ext cx="8929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7" y="500042"/>
            <a:ext cx="857256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7346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71480"/>
            <a:ext cx="77867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5" dirty="0" smtClean="0">
                <a:solidFill>
                  <a:srgbClr val="006FC0"/>
                </a:solidFill>
                <a:latin typeface="Arial"/>
                <a:cs typeface="Arial"/>
              </a:rPr>
              <a:t>ФОТО ВЫСТАВКА –СОХРАНИМ ЭТО ЧУДО ПРИРОДЫ»</a:t>
            </a:r>
            <a:endParaRPr lang="ru-RU" sz="3200" dirty="0" smtClean="0">
              <a:latin typeface="Arial"/>
              <a:cs typeface="Arial"/>
            </a:endParaRPr>
          </a:p>
          <a:p>
            <a:pPr marL="1320165">
              <a:lnSpc>
                <a:spcPct val="100000"/>
              </a:lnSpc>
            </a:pPr>
            <a:endParaRPr lang="ru-RU" spc="-35" dirty="0"/>
          </a:p>
        </p:txBody>
      </p:sp>
      <p:pic>
        <p:nvPicPr>
          <p:cNvPr id="4099" name="Picture 3" descr="C:\Users\user\Desktop\эк\IMG_20210427_151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98391"/>
            <a:ext cx="8786842" cy="4859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289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admin179</dc:creator>
  <cp:lastModifiedBy>влентина</cp:lastModifiedBy>
  <cp:revision>61</cp:revision>
  <dcterms:created xsi:type="dcterms:W3CDTF">2018-07-11T08:42:34Z</dcterms:created>
  <dcterms:modified xsi:type="dcterms:W3CDTF">2021-04-30T11:22:59Z</dcterms:modified>
</cp:coreProperties>
</file>